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9" r:id="rId3"/>
    <p:sldId id="281" r:id="rId4"/>
    <p:sldId id="291" r:id="rId5"/>
    <p:sldId id="302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08B861-C607-46EB-A04F-F1C00C27DD3F}" v="2" dt="2023-06-08T04:44:34.8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B08B861-C607-46EB-A04F-F1C00C27DD3F}"/>
    <pc:docChg chg="modSld">
      <pc:chgData name="Narelle Wheaton" userId="6e1b2b30-480e-4f91-806b-6735d5b9e446" providerId="ADAL" clId="{AB08B861-C607-46EB-A04F-F1C00C27DD3F}" dt="2023-06-08T04:44:46.682" v="6" actId="404"/>
      <pc:docMkLst>
        <pc:docMk/>
      </pc:docMkLst>
      <pc:sldChg chg="modSp mod">
        <pc:chgData name="Narelle Wheaton" userId="6e1b2b30-480e-4f91-806b-6735d5b9e446" providerId="ADAL" clId="{AB08B861-C607-46EB-A04F-F1C00C27DD3F}" dt="2023-06-08T04:44:46.682" v="6" actId="404"/>
        <pc:sldMkLst>
          <pc:docMk/>
          <pc:sldMk cId="0" sldId="257"/>
        </pc:sldMkLst>
        <pc:spChg chg="mod">
          <ac:chgData name="Narelle Wheaton" userId="6e1b2b30-480e-4f91-806b-6735d5b9e446" providerId="ADAL" clId="{AB08B861-C607-46EB-A04F-F1C00C27DD3F}" dt="2023-06-08T04:44:46.682" v="6" actId="404"/>
          <ac:spMkLst>
            <pc:docMk/>
            <pc:sldMk cId="0" sldId="257"/>
            <ac:spMk id="3075" creationId="{73157AB7-8DC6-F850-9A96-3BB755DA81A0}"/>
          </ac:spMkLst>
        </pc:spChg>
      </pc:sldChg>
      <pc:sldChg chg="modSp mod">
        <pc:chgData name="Narelle Wheaton" userId="6e1b2b30-480e-4f91-806b-6735d5b9e446" providerId="ADAL" clId="{AB08B861-C607-46EB-A04F-F1C00C27DD3F}" dt="2023-06-08T04:44:34.814" v="5" actId="1076"/>
        <pc:sldMkLst>
          <pc:docMk/>
          <pc:sldMk cId="0" sldId="269"/>
        </pc:sldMkLst>
        <pc:spChg chg="mod">
          <ac:chgData name="Narelle Wheaton" userId="6e1b2b30-480e-4f91-806b-6735d5b9e446" providerId="ADAL" clId="{AB08B861-C607-46EB-A04F-F1C00C27DD3F}" dt="2023-06-08T04:44:34.814" v="5" actId="1076"/>
          <ac:spMkLst>
            <pc:docMk/>
            <pc:sldMk cId="0" sldId="269"/>
            <ac:spMk id="15363" creationId="{7F30D396-5288-6CF8-F6B5-F0C60BF198B3}"/>
          </ac:spMkLst>
        </pc:spChg>
      </pc:sldChg>
      <pc:sldChg chg="modSp mod">
        <pc:chgData name="Narelle Wheaton" userId="6e1b2b30-480e-4f91-806b-6735d5b9e446" providerId="ADAL" clId="{AB08B861-C607-46EB-A04F-F1C00C27DD3F}" dt="2023-06-08T04:44:23.824" v="3" actId="404"/>
        <pc:sldMkLst>
          <pc:docMk/>
          <pc:sldMk cId="0" sldId="281"/>
        </pc:sldMkLst>
        <pc:spChg chg="mod">
          <ac:chgData name="Narelle Wheaton" userId="6e1b2b30-480e-4f91-806b-6735d5b9e446" providerId="ADAL" clId="{AB08B861-C607-46EB-A04F-F1C00C27DD3F}" dt="2023-06-08T04:44:23.824" v="3" actId="404"/>
          <ac:spMkLst>
            <pc:docMk/>
            <pc:sldMk cId="0" sldId="281"/>
            <ac:spMk id="27651" creationId="{87A44327-D0BA-6073-2D4D-0E2B06DDC7D8}"/>
          </ac:spMkLst>
        </pc:spChg>
      </pc:sldChg>
      <pc:sldChg chg="modSp mod">
        <pc:chgData name="Narelle Wheaton" userId="6e1b2b30-480e-4f91-806b-6735d5b9e446" providerId="ADAL" clId="{AB08B861-C607-46EB-A04F-F1C00C27DD3F}" dt="2023-06-08T04:44:16.295" v="2" actId="404"/>
        <pc:sldMkLst>
          <pc:docMk/>
          <pc:sldMk cId="0" sldId="291"/>
        </pc:sldMkLst>
        <pc:spChg chg="mod">
          <ac:chgData name="Narelle Wheaton" userId="6e1b2b30-480e-4f91-806b-6735d5b9e446" providerId="ADAL" clId="{AB08B861-C607-46EB-A04F-F1C00C27DD3F}" dt="2023-06-08T04:44:16.295" v="2" actId="404"/>
          <ac:spMkLst>
            <pc:docMk/>
            <pc:sldMk cId="0" sldId="291"/>
            <ac:spMk id="37891" creationId="{EDB3E990-7A51-214A-7C33-18DBDD3B38EE}"/>
          </ac:spMkLst>
        </pc:spChg>
      </pc:sldChg>
      <pc:sldChg chg="modSp mod">
        <pc:chgData name="Narelle Wheaton" userId="6e1b2b30-480e-4f91-806b-6735d5b9e446" providerId="ADAL" clId="{AB08B861-C607-46EB-A04F-F1C00C27DD3F}" dt="2023-06-08T04:44:12.116" v="1" actId="404"/>
        <pc:sldMkLst>
          <pc:docMk/>
          <pc:sldMk cId="0" sldId="302"/>
        </pc:sldMkLst>
        <pc:spChg chg="mod">
          <ac:chgData name="Narelle Wheaton" userId="6e1b2b30-480e-4f91-806b-6735d5b9e446" providerId="ADAL" clId="{AB08B861-C607-46EB-A04F-F1C00C27DD3F}" dt="2023-06-08T04:44:12.116" v="1" actId="404"/>
          <ac:spMkLst>
            <pc:docMk/>
            <pc:sldMk cId="0" sldId="302"/>
            <ac:spMk id="6146" creationId="{DC89963A-2EA8-4416-F711-2E058B32C2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59599-30B6-BC21-86BB-F7EA6D035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A048B6-3B92-4F1A-9B70-CADD8AB2A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50657-AA84-5974-3FAE-56ED69110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109A0-4CEC-4AF8-A8D7-4977763CA5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997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66AE8-B034-E4C1-BFAA-470EE87D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98F8D-59F5-D2B4-62A2-5475048AA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4526B-6614-163A-5180-E3D20887E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D1F6D-15A5-427D-B9AA-E0634936F8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820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1B155-B7B9-7EE2-DB46-EC09D1994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27577-157B-F3C8-F613-3A25F94A3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AEB89-EA98-CBFD-409D-3A71C50E3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4D968-37FB-45A3-9144-0EE8D64E8D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126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9176F-B47F-9623-A677-0245B5EB0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5F76A-12C4-184D-DF8D-950F6E506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0609F-DA13-1518-41A9-AA3290476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2374-002F-4EFF-85EB-EA90B79112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267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8615A-7ADF-F043-84DF-37A32AE59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4E5EE-721D-9AFA-C8CC-BD764C1B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5E2DC-5790-4150-DD92-A3F932D5D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08B44-1A95-4CA9-AA87-DD411C2E39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706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B192BA-F909-ACAE-3115-DEFC0BC5E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3FF4D9-F293-53B4-1F25-8EF256DF6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0618F8-6857-A988-CCAE-FD6C1782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5EB47-48C3-4F06-9849-C562356DDE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281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BD2DDD-3C4B-FEEF-D47D-6E47B2289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838024B-11D3-53D2-2424-226C9437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F79088-7C58-D7DF-1F59-26642DDF7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8E189-E2F8-4681-BE14-DC4DEC148C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34056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D63954-8486-F940-8406-6EDF92900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BD6BE16-D857-6133-0169-BFABDBD9E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2B504B-1EE1-DEB4-5A16-13EAF7CDF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F4861-40E0-4160-8630-AF8AB49762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7498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D2619A4-4FC1-8DB7-49D7-F5EC2BBAA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063D2F-2C3B-92D1-3A37-521F87F29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0CBC2E-4EC5-3109-56F9-91D57A761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834E-6D6E-426E-A0D3-EE2F9752D2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221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D20988-FAF2-9E2D-7678-567FC745D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47B780-A378-BE58-F518-3F4301393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FBAA35-D726-AB92-30FA-156AB512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623CF-CDF2-456F-B615-65B7E292DA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52280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D27A05-BE5C-82E0-757A-8DA1F18FD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36AA21-5D21-2F0B-A98C-8CB2A1921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7046D7-60E9-744D-4844-FA54E1AF0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9B41E-5EB3-410A-A45E-A8940EAB0F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582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44B6947-D0CC-B651-A203-41169EC3F8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907ADD-5D36-417D-E432-A1C7D02E1F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CE90D-FDDF-80B6-E347-072AA4F156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FDE87-91A1-BF3E-249B-594A71FA62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8ECEE-200E-8938-AA85-297853EB3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A92757-2310-4709-8801-DD3C43869A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73157AB7-8DC6-F850-9A96-3BB755DA81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08608"/>
            <a:ext cx="10515600" cy="504078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Behold! behold the Lamb of God,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For us he sheds his precious blood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 hear his all‑important cry,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Why perish, blood‑bought sinner, why?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Draw near and see your Saviour die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7F30D396-5288-6CF8-F6B5-F0C60BF198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584200"/>
            <a:ext cx="10515600" cy="5689600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Behold his arms extended wide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Behold his bleeding hands and side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sun withholds his rays of light,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heavens are clothed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in shades of night,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While Jesus does with devils fight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>
            <a:extLst>
              <a:ext uri="{FF2B5EF4-FFF2-40B4-BE49-F238E27FC236}">
                <a16:creationId xmlns:a16="http://schemas.microsoft.com/office/drawing/2014/main" id="{87A44327-D0BA-6073-2D4D-0E2B06DDC7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613"/>
            <a:ext cx="10515600" cy="55451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Come, sinners, see him lifted up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On the cross;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 drinks for you the bitter cup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On the cross.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rocks do rend, the mountains quake,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Jesus doth atonement make,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Jesus suffers for our sake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On the cross.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>
            <a:extLst>
              <a:ext uri="{FF2B5EF4-FFF2-40B4-BE49-F238E27FC236}">
                <a16:creationId xmlns:a16="http://schemas.microsoft.com/office/drawing/2014/main" id="{EDB3E990-7A51-214A-7C33-18DBDD3B38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700713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And now the mighty deed is done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battle's fought, the victory's won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To Heaven he turns his dying eyes;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'Tis finished! now the conqueror cries;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Then bows his sacred head and dies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 the cross.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DC89963A-2EA8-4416-F711-2E058B32C2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34975"/>
            <a:ext cx="10515600" cy="59880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 err="1"/>
              <a:t>Where'er</a:t>
            </a:r>
            <a:r>
              <a:rPr lang="en-AU" altLang="en-US" sz="4000" dirty="0"/>
              <a:t> I go I'll tell the story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Of the cross;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nothing else my soul shall glory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Save the cross.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Yes, this my constant theme shall be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Through time and in eternity,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Jesus tasted death for 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cross.</a:t>
            </a:r>
          </a:p>
        </p:txBody>
      </p:sp>
      <p:sp>
        <p:nvSpPr>
          <p:cNvPr id="6147" name="TextBox 8">
            <a:extLst>
              <a:ext uri="{FF2B5EF4-FFF2-40B4-BE49-F238E27FC236}">
                <a16:creationId xmlns:a16="http://schemas.microsoft.com/office/drawing/2014/main" id="{94BEFE5F-40FE-D110-BEB6-CF963920A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652963"/>
            <a:ext cx="6096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AU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9C7042-CAB1-3AAB-6534-7BF8F6B6A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18213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Behold! The Lamb of God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Words: </a:t>
            </a:r>
            <a:r>
              <a:rPr lang="en-AU" altLang="en-US" sz="1200" dirty="0">
                <a:latin typeface="+mn-lt"/>
              </a:rPr>
              <a:t>Richard Jukes (1804‑67)</a:t>
            </a:r>
            <a:endParaRPr lang="en-US" altLang="en-US" sz="1200" kern="0" dirty="0">
              <a:solidFill>
                <a:prstClr val="white"/>
              </a:solidFill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© The General of the Salvation Army</a:t>
            </a:r>
            <a:endParaRPr lang="en-AU" altLang="en-US" sz="12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271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107. Behold! Behold the Lamb of God</dc:title>
  <dc:creator>E. Langley Smith</dc:creator>
  <cp:lastModifiedBy>Narelle Wheaton</cp:lastModifiedBy>
  <cp:revision>4</cp:revision>
  <dcterms:created xsi:type="dcterms:W3CDTF">2001-02-23T01:49:03Z</dcterms:created>
  <dcterms:modified xsi:type="dcterms:W3CDTF">2023-06-08T04:44:50Z</dcterms:modified>
</cp:coreProperties>
</file>